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4" r:id="rId11"/>
    <p:sldId id="269" r:id="rId12"/>
    <p:sldId id="270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5" r:id="rId23"/>
    <p:sldId id="284" r:id="rId24"/>
    <p:sldId id="289" r:id="rId25"/>
    <p:sldId id="283" r:id="rId26"/>
    <p:sldId id="297" r:id="rId27"/>
    <p:sldId id="294" r:id="rId28"/>
    <p:sldId id="295" r:id="rId29"/>
    <p:sldId id="286" r:id="rId30"/>
    <p:sldId id="287" r:id="rId31"/>
    <p:sldId id="288" r:id="rId32"/>
    <p:sldId id="263" r:id="rId33"/>
    <p:sldId id="271" r:id="rId34"/>
    <p:sldId id="267" r:id="rId35"/>
    <p:sldId id="266" r:id="rId36"/>
    <p:sldId id="272" r:id="rId37"/>
    <p:sldId id="273" r:id="rId3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82;&#1086;&#1085;&#1089;&#1087;&#1077;&#1082;&#1090;%20&#1079;&#1072;&#1085;&#1103;&#1090;&#1080;&#1103;\&#1085;&#1072;&#1095;&#1072;&#1083;&#1086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82;&#1086;&#1085;&#1089;&#1087;&#1077;&#1082;&#1090;%20&#1079;&#1072;&#1085;&#1103;&#1090;&#1080;&#1103;\&#1085;&#1072;&#1095;&#1072;&#1083;&#1086;.mp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file:///C:\Users\User\Desktop\&#1082;&#1086;&#1085;&#1089;&#1087;&#1077;&#1082;&#1090;%20&#1079;&#1072;&#1085;&#1103;&#1090;&#1080;&#1103;\&#1047;&#1072;&#1095;&#1077;&#1084;%20&#1082;&#1085;&#1080;&#1075;&#1080;.m4a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2" Type="http://schemas.openxmlformats.org/officeDocument/2006/relationships/audio" Target="file:///C:\Users\User\Desktop\&#1082;&#1086;&#1085;&#1089;&#1087;&#1077;&#1082;&#1090;%20&#1079;&#1072;&#1085;&#1103;&#1090;&#1080;&#1103;\&#1050;&#1086;&#1097;&#1077;&#1081;.m4a" TargetMode="External"/><Relationship Id="rId1" Type="http://schemas.openxmlformats.org/officeDocument/2006/relationships/audio" Target="file:///C:\Users\User\Desktop\&#1082;&#1086;&#1085;&#1089;&#1087;&#1077;&#1082;&#1090;%20&#1079;&#1072;&#1085;&#1103;&#1090;&#1080;&#1103;\&#1082;&#1086;&#1097;&#1077;&#1081;%20(mp3cut.net).mp3" TargetMode="External"/><Relationship Id="rId6" Type="http://schemas.openxmlformats.org/officeDocument/2006/relationships/audio" Target="file:///C:\Users\User\Desktop\&#1082;&#1086;&#1085;&#1089;&#1087;&#1077;&#1082;&#1090;%20&#1079;&#1072;&#1085;&#1103;&#1090;&#1080;&#1103;\&#1093;&#1086;&#1088;&#1086;&#1096;&#1086;%20&#1103;%20&#1080;&#1089;&#1087;&#1088;&#1072;&#1074;&#1083;&#1102;&#1089;&#1100;.m4a" TargetMode="External"/><Relationship Id="rId11" Type="http://schemas.openxmlformats.org/officeDocument/2006/relationships/image" Target="../media/image44.png"/><Relationship Id="rId5" Type="http://schemas.openxmlformats.org/officeDocument/2006/relationships/audio" Target="file:///C:\Users\User\Desktop\&#1082;&#1086;&#1085;&#1089;&#1087;&#1077;&#1082;&#1090;%20&#1079;&#1072;&#1085;&#1103;&#1090;&#1080;&#1103;\&#1071;%20&#1085;&#1077;%20&#1079;&#1085;&#1072;&#1102;.m4a" TargetMode="External"/><Relationship Id="rId10" Type="http://schemas.openxmlformats.org/officeDocument/2006/relationships/image" Target="../media/image43.png"/><Relationship Id="rId4" Type="http://schemas.openxmlformats.org/officeDocument/2006/relationships/audio" Target="file:///C:\Users\User\Desktop\&#1082;&#1086;&#1085;&#1089;&#1087;&#1077;&#1082;&#1090;%20&#1079;&#1072;&#1085;&#1103;&#1090;&#1080;&#1103;\&#1055;&#1086;&#1093;&#1080;&#1090;&#1080;&#1083;.m4a" TargetMode="External"/><Relationship Id="rId9" Type="http://schemas.openxmlformats.org/officeDocument/2006/relationships/image" Target="../media/image42.jpe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2;&#1086;&#1085;&#1089;&#1087;&#1077;&#1082;&#1090;%20&#1079;&#1072;&#1085;&#1103;&#1090;&#1080;&#1103;\&#1057;&#1072;&#1084;%20&#1087;&#1086;&#1095;&#1080;&#1090;&#1072;&#1102;.m4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82;&#1086;&#1085;&#1089;&#1087;&#1077;&#1082;&#1090;%20&#1079;&#1072;&#1085;&#1103;&#1090;&#1080;&#1103;\&#1087;&#1088;&#1077;&#1079;&#1077;&#1085;&#1090;&#1072;&#1094;&#1080;&#1103;\&#1050;&#1086;&#1074;&#1077;&#1088;%20&#1089;&#1072;&#1084;&#1086;&#1083;&#1077;&#1090;%20(online-video-cutter.com)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82;&#1086;&#1085;&#1089;&#1087;&#1077;&#1082;&#1090;%20&#1079;&#1072;&#1085;&#1103;&#1090;&#1080;&#1103;\&#1087;&#1088;&#1077;&#1079;&#1077;&#1085;&#1090;&#1072;&#1094;&#1080;&#1103;\&#1050;&#1086;&#1074;&#1077;&#1088;%20&#1089;&#1072;&#1084;&#1086;&#1083;&#1077;&#1090;%20(online-video-cutter.com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2;&#1086;&#1085;&#1089;&#1087;&#1077;&#1082;&#1090;%20&#1079;&#1072;&#1085;&#1103;&#1090;&#1080;&#1103;\&#1082;&#1086;&#1090;.m4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77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2413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«Детский сад № 7 «Сказка»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44824"/>
            <a:ext cx="6768752" cy="41764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Педагогическое мероприятие с детьми по речевому развитию «Сказочный транспорт»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Старшая группа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     </a:t>
            </a:r>
          </a:p>
          <a:p>
            <a:pPr>
              <a:lnSpc>
                <a:spcPts val="3000"/>
              </a:lnSpc>
            </a:pPr>
            <a:endParaRPr lang="ru-RU" sz="2400" dirty="0" smtClean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Воспитатель 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ru-RU" sz="2400" dirty="0" smtClean="0">
                <a:solidFill>
                  <a:srgbClr val="FF0000"/>
                </a:solidFill>
              </a:rPr>
              <a:t> кв. категории                       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Корчагина  Екатерина Анатольевна</a:t>
            </a:r>
          </a:p>
          <a:p>
            <a:endParaRPr lang="ru-RU" dirty="0"/>
          </a:p>
        </p:txBody>
      </p:sp>
      <p:pic>
        <p:nvPicPr>
          <p:cNvPr id="5" name="начал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C:\Users\User\Desktop\конспект занятия\презентация\tk-vinni-puh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25930" cy="64533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конспект занятия\презентация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064896" cy="56064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конспект занятия\презентация\zo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428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695"/>
          </a:xfrm>
          <a:prstGeom prst="rect">
            <a:avLst/>
          </a:prstGeom>
          <a:noFill/>
        </p:spPr>
      </p:pic>
      <p:pic>
        <p:nvPicPr>
          <p:cNvPr id="16388" name="Picture 4" descr="C:\Users\User\Desktop\конспект занятия\презентация\CTXDgDo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168352" cy="4381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695"/>
          </a:xfrm>
          <a:prstGeom prst="rect">
            <a:avLst/>
          </a:prstGeom>
          <a:noFill/>
        </p:spPr>
      </p:pic>
      <p:pic>
        <p:nvPicPr>
          <p:cNvPr id="6" name="Picture 5" descr="C:\Users\User\Desktop\конспект занятия\презентация\Bottes_7_lieu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19163"/>
            <a:ext cx="6336704" cy="4097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18434" name="Picture 2" descr="Картинки по запросу емеля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4176464" cy="556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17410" name="Picture 2" descr="Картинки по запросу алладин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6559569" cy="5311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esktop\конспект занятия\презентация\1345827197_1aapsdgrlndtmt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Desktop\конспект занятия\презентация\wood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Desktop\конспект занятия\презентация\43117a02b67bac104dd34517b711b0c1_i-4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77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22413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«Детский сад № 7 «Сказка»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44824"/>
            <a:ext cx="6768752" cy="41764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Педагогическое мероприятие с детьми по речевому развитию «Сказочный транспорт»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Старшая группа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     </a:t>
            </a:r>
          </a:p>
          <a:p>
            <a:pPr>
              <a:lnSpc>
                <a:spcPts val="3000"/>
              </a:lnSpc>
            </a:pPr>
            <a:endParaRPr lang="ru-RU" sz="2400" dirty="0" smtClean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Воспитатель 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ru-RU" sz="2400" dirty="0" smtClean="0">
                <a:solidFill>
                  <a:srgbClr val="FF0000"/>
                </a:solidFill>
              </a:rPr>
              <a:t> кв. категории                       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Корчагина  Екатерина Анатольевна</a:t>
            </a:r>
          </a:p>
          <a:p>
            <a:endParaRPr lang="ru-RU" dirty="0"/>
          </a:p>
        </p:txBody>
      </p:sp>
      <p:pic>
        <p:nvPicPr>
          <p:cNvPr id="5" name="начал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esktop\конспект занятия\презентация\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ощей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конспект занятия\презентация\1348493441-126420-44903034_zamok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9" name="Picture 3" descr="C:\Users\User\Desktop\конспект занятия\презентация\1309093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206493"/>
            <a:ext cx="4990381" cy="6651507"/>
          </a:xfrm>
          <a:prstGeom prst="rect">
            <a:avLst/>
          </a:prstGeom>
          <a:noFill/>
        </p:spPr>
      </p:pic>
      <p:pic>
        <p:nvPicPr>
          <p:cNvPr id="6" name="Кощей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2267744" y="6309320"/>
            <a:ext cx="304800" cy="304800"/>
          </a:xfrm>
          <a:prstGeom prst="rect">
            <a:avLst/>
          </a:prstGeom>
        </p:spPr>
      </p:pic>
      <p:pic>
        <p:nvPicPr>
          <p:cNvPr id="7" name="Зачем книги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2771800" y="6309320"/>
            <a:ext cx="304800" cy="304800"/>
          </a:xfrm>
          <a:prstGeom prst="rect">
            <a:avLst/>
          </a:prstGeom>
        </p:spPr>
      </p:pic>
      <p:pic>
        <p:nvPicPr>
          <p:cNvPr id="8" name="Похитил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 cstate="print"/>
          <a:stretch>
            <a:fillRect/>
          </a:stretch>
        </p:blipFill>
        <p:spPr>
          <a:xfrm>
            <a:off x="3275856" y="6309320"/>
            <a:ext cx="304800" cy="304800"/>
          </a:xfrm>
          <a:prstGeom prst="rect">
            <a:avLst/>
          </a:prstGeom>
        </p:spPr>
      </p:pic>
      <p:pic>
        <p:nvPicPr>
          <p:cNvPr id="9" name="Я не знаю.m4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 cstate="print"/>
          <a:stretch>
            <a:fillRect/>
          </a:stretch>
        </p:blipFill>
        <p:spPr>
          <a:xfrm>
            <a:off x="3779912" y="6309320"/>
            <a:ext cx="304800" cy="304800"/>
          </a:xfrm>
          <a:prstGeom prst="rect">
            <a:avLst/>
          </a:prstGeom>
        </p:spPr>
      </p:pic>
      <p:pic>
        <p:nvPicPr>
          <p:cNvPr id="10" name="хорошо я исправлюсь.m4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8" cstate="print"/>
          <a:stretch>
            <a:fillRect/>
          </a:stretch>
        </p:blipFill>
        <p:spPr>
          <a:xfrm>
            <a:off x="435597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43010" name="Picture 2" descr="C:\Users\User\Desktop\конспект занятия\презентация\75429bf707c8b0b5952ba1bcd4b39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6213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44034" name="Picture 2" descr="C:\Users\User\AppData\Local\Temp\Rar$DRa0.009\4c9c1cc14eb0d5f2812e32b2ead89d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283"/>
            <a:ext cx="9144000" cy="672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45058" name="Picture 2" descr="C:\Users\User\AppData\Local\Temp\Rar$DRa0.290\d15c758347316ac61aeb5ebeab96f1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283"/>
            <a:ext cx="9144000" cy="672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695"/>
            <a:ext cx="9144000" cy="6896695"/>
          </a:xfrm>
          <a:prstGeom prst="rect">
            <a:avLst/>
          </a:prstGeom>
          <a:noFill/>
        </p:spPr>
      </p:pic>
      <p:pic>
        <p:nvPicPr>
          <p:cNvPr id="46082" name="Picture 2" descr="C:\Users\User\AppData\Local\Temp\Rar$DRa0.666\f7fbeb6a6584a1bf228d1cd42140c8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283"/>
            <a:ext cx="9144000" cy="672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конспект занятия\презентация\1348493441-126420-44903034_zamok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9" name="Picture 3" descr="C:\Users\User\Desktop\конспект занятия\презентация\130909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06493"/>
            <a:ext cx="4990381" cy="6651507"/>
          </a:xfrm>
          <a:prstGeom prst="rect">
            <a:avLst/>
          </a:prstGeom>
          <a:noFill/>
        </p:spPr>
      </p:pic>
      <p:pic>
        <p:nvPicPr>
          <p:cNvPr id="6" name="Сам почитаю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вер самолет (online-video-cutter.com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User\Desktop\конспект занятия\презентация\fon_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27" name="Picture 3" descr="C:\Users\User\Desktop\конспект занятия\презентация\2219fbec3944d299dd6f7ca62a448a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902202" cy="5521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конспект занятия\презентация\42946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35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213285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До новых встреч, друзья!!!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C:\Users\User\Desktop\конспект занятия\презентация\fon_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565" cy="6858000"/>
          </a:xfrm>
          <a:prstGeom prst="rect">
            <a:avLst/>
          </a:prstGeom>
          <a:noFill/>
        </p:spPr>
      </p:pic>
      <p:pic>
        <p:nvPicPr>
          <p:cNvPr id="1031" name="Picture 7" descr="C:\Users\User\Desktop\конспект занятия\презентация\bookcase-575818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163" y="0"/>
            <a:ext cx="65436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 descr="C:\Users\User\Desktop\конспект занятия\презентация\sdelat-maket-russkoj-pechi-iz-kartona_17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3168352" cy="2950530"/>
          </a:xfrm>
          <a:prstGeom prst="rect">
            <a:avLst/>
          </a:prstGeom>
          <a:noFill/>
        </p:spPr>
      </p:pic>
      <p:pic>
        <p:nvPicPr>
          <p:cNvPr id="7172" name="Picture 4" descr="C:\Users\User\Desktop\конспект занятия\презентация\c0521d8a65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2656"/>
            <a:ext cx="1829768" cy="3176096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457200" y="5445224"/>
            <a:ext cx="4834880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6" name="Picture 8" descr="C:\Users\User\Desktop\конспект занятия\презентация\119596549_a585520d92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1746616" cy="2646388"/>
          </a:xfrm>
          <a:prstGeom prst="rect">
            <a:avLst/>
          </a:prstGeom>
          <a:noFill/>
        </p:spPr>
      </p:pic>
      <p:pic>
        <p:nvPicPr>
          <p:cNvPr id="7177" name="Picture 9" descr="C:\Users\User\Desktop\конспект занятия\презентация\635380356811257254_89855587786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573016"/>
            <a:ext cx="2422004" cy="3093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457200" y="5445224"/>
            <a:ext cx="4834880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3" name="Picture 5" descr="C:\Users\User\Desktop\конспект занятия\презентация\0_9a59e_ec95a248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933056"/>
            <a:ext cx="3207506" cy="2193132"/>
          </a:xfrm>
          <a:prstGeom prst="rect">
            <a:avLst/>
          </a:prstGeom>
          <a:noFill/>
        </p:spPr>
      </p:pic>
      <p:pic>
        <p:nvPicPr>
          <p:cNvPr id="7175" name="Picture 7" descr="C:\Users\User\Desktop\конспект занятия\презентация\4628-1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17301"/>
            <a:ext cx="2924754" cy="2940699"/>
          </a:xfrm>
          <a:prstGeom prst="rect">
            <a:avLst/>
          </a:prstGeom>
          <a:noFill/>
        </p:spPr>
      </p:pic>
      <p:pic>
        <p:nvPicPr>
          <p:cNvPr id="9218" name="Picture 2" descr="C:\Users\User\Desktop\конспект занятия\презентация\karls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40422"/>
            <a:ext cx="2352693" cy="3013534"/>
          </a:xfrm>
          <a:prstGeom prst="rect">
            <a:avLst/>
          </a:prstGeom>
          <a:noFill/>
        </p:spPr>
      </p:pic>
      <p:pic>
        <p:nvPicPr>
          <p:cNvPr id="9219" name="Picture 3" descr="C:\Users\User\Desktop\конспект занятия\презентация\cinderel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2656"/>
            <a:ext cx="2328372" cy="3030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User\Desktop\конспект занятия\презентация\sk-ag_(18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2974622" cy="26235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User\Desktop\конспект занятия\презентация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73016"/>
            <a:ext cx="2952328" cy="2952328"/>
          </a:xfrm>
          <a:prstGeom prst="rect">
            <a:avLst/>
          </a:prstGeom>
          <a:noFill/>
        </p:spPr>
      </p:pic>
      <p:pic>
        <p:nvPicPr>
          <p:cNvPr id="15" name="Picture 3" descr="C:\Users\User\Desktop\конспект занятия\презентация\0_85280_1a55ba4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3905885" cy="2539480"/>
          </a:xfrm>
          <a:prstGeom prst="rect">
            <a:avLst/>
          </a:prstGeom>
          <a:noFill/>
        </p:spPr>
      </p:pic>
      <p:pic>
        <p:nvPicPr>
          <p:cNvPr id="10244" name="Picture 4" descr="C:\Users\User\Desktop\конспект занятия\презентация\do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60648"/>
            <a:ext cx="2304256" cy="3061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конспект занятия\презентация\609746-w3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2857500" cy="2857500"/>
          </a:xfrm>
          <a:prstGeom prst="rect">
            <a:avLst/>
          </a:prstGeom>
          <a:noFill/>
        </p:spPr>
      </p:pic>
      <p:pic>
        <p:nvPicPr>
          <p:cNvPr id="8195" name="Picture 3" descr="C:\Users\User\Desktop\конспект занятия\презентация\0_85280_1a55ba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3905885" cy="2539480"/>
          </a:xfrm>
          <a:prstGeom prst="rect">
            <a:avLst/>
          </a:prstGeom>
          <a:noFill/>
        </p:spPr>
      </p:pic>
      <p:pic>
        <p:nvPicPr>
          <p:cNvPr id="8196" name="Picture 4" descr="C:\Users\User\Desktop\конспект занятия\презентация\0_14a1aa_b157c38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4189284" cy="2232248"/>
          </a:xfrm>
          <a:prstGeom prst="rect">
            <a:avLst/>
          </a:prstGeom>
          <a:noFill/>
        </p:spPr>
      </p:pic>
      <p:pic>
        <p:nvPicPr>
          <p:cNvPr id="15" name="Picture 4" descr="C:\Users\User\Desktop\конспект занятия\презентация\294049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5"/>
            <a:ext cx="3744416" cy="3030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User\Desktop\конспект занятия\презентация\hello_html_mc9ed4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2232248" cy="2927319"/>
          </a:xfrm>
          <a:prstGeom prst="rect">
            <a:avLst/>
          </a:prstGeom>
          <a:noFill/>
        </p:spPr>
      </p:pic>
      <p:pic>
        <p:nvPicPr>
          <p:cNvPr id="5" name="Picture 8" descr="C:\Users\User\Desktop\конспект занятия\презентация\schet0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00482">
            <a:off x="5346677" y="-131178"/>
            <a:ext cx="2846213" cy="38091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User\Desktop\конспект занятия\презентация\124384_9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717032"/>
            <a:ext cx="2669057" cy="2891477"/>
          </a:xfrm>
          <a:prstGeom prst="rect">
            <a:avLst/>
          </a:prstGeom>
          <a:noFill/>
        </p:spPr>
      </p:pic>
      <p:pic>
        <p:nvPicPr>
          <p:cNvPr id="11266" name="Picture 2" descr="C:\Users\User\Desktop\конспект занятия\презентация\0_80272_4c5f0b24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3212977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88640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52400"/>
            <a:ext cx="4139952" cy="320459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01008"/>
            <a:ext cx="4139952" cy="31683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конспект занятия\презентация\0_14a1aa_b157c38f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05064"/>
            <a:ext cx="3919008" cy="2088232"/>
          </a:xfrm>
          <a:prstGeom prst="rect">
            <a:avLst/>
          </a:prstGeom>
          <a:noFill/>
        </p:spPr>
      </p:pic>
      <p:pic>
        <p:nvPicPr>
          <p:cNvPr id="12291" name="Picture 3" descr="C:\Users\User\Desktop\конспект занятия\презентация\153367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2878187" cy="2878187"/>
          </a:xfrm>
          <a:prstGeom prst="rect">
            <a:avLst/>
          </a:prstGeom>
          <a:noFill/>
        </p:spPr>
      </p:pic>
      <p:pic>
        <p:nvPicPr>
          <p:cNvPr id="12292" name="Picture 4" descr="C:\Users\User\Desktop\конспект занятия\презентация\1356059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573016"/>
            <a:ext cx="1778976" cy="2981524"/>
          </a:xfrm>
          <a:prstGeom prst="rect">
            <a:avLst/>
          </a:prstGeom>
          <a:noFill/>
        </p:spPr>
      </p:pic>
      <p:pic>
        <p:nvPicPr>
          <p:cNvPr id="12293" name="Picture 5" descr="C:\Users\User\Desktop\конспект занятия\презентация\116456295_large_Orluy__2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438" y="332656"/>
            <a:ext cx="3596788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конспект занятия\презентация\c1ff2434e2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онспект занятия\презентация\fon_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67" cy="6858000"/>
          </a:xfrm>
          <a:prstGeom prst="rect">
            <a:avLst/>
          </a:prstGeom>
          <a:noFill/>
        </p:spPr>
      </p:pic>
      <p:pic>
        <p:nvPicPr>
          <p:cNvPr id="4099" name="Picture 3" descr="C:\Users\User\Desktop\конспект занятия\презентация\bus_2028647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283124" cy="2431566"/>
          </a:xfrm>
          <a:prstGeom prst="rect">
            <a:avLst/>
          </a:prstGeom>
          <a:noFill/>
        </p:spPr>
      </p:pic>
      <p:pic>
        <p:nvPicPr>
          <p:cNvPr id="4100" name="Picture 4" descr="C:\Users\User\Desktop\конспект занятия\презентация\car-96738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060848"/>
            <a:ext cx="3133998" cy="1429886"/>
          </a:xfrm>
          <a:prstGeom prst="rect">
            <a:avLst/>
          </a:prstGeom>
          <a:noFill/>
        </p:spPr>
      </p:pic>
      <p:pic>
        <p:nvPicPr>
          <p:cNvPr id="4101" name="Picture 5" descr="C:\Users\User\Desktop\конспект занятия\презентация\Shkoda_tr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1432" y="4293096"/>
            <a:ext cx="5112568" cy="2332291"/>
          </a:xfrm>
          <a:prstGeom prst="rect">
            <a:avLst/>
          </a:prstGeom>
          <a:noFill/>
        </p:spPr>
      </p:pic>
      <p:pic>
        <p:nvPicPr>
          <p:cNvPr id="4102" name="Picture 6" descr="C:\Users\User\Desktop\конспект занятия\презентация\samol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60648"/>
            <a:ext cx="4932040" cy="1928116"/>
          </a:xfrm>
          <a:prstGeom prst="rect">
            <a:avLst/>
          </a:prstGeom>
          <a:noFill/>
        </p:spPr>
      </p:pic>
      <p:pic>
        <p:nvPicPr>
          <p:cNvPr id="4103" name="Picture 7" descr="C:\Users\User\Desktop\конспект занятия\презентация\171176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61048"/>
            <a:ext cx="4070689" cy="2376264"/>
          </a:xfrm>
          <a:prstGeom prst="rect">
            <a:avLst/>
          </a:prstGeom>
          <a:noFill/>
        </p:spPr>
      </p:pic>
      <p:pic>
        <p:nvPicPr>
          <p:cNvPr id="4104" name="Picture 8" descr="C:\Users\User\Desktop\конспект занятия\презентация\motorcycle_PNG314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2204864"/>
            <a:ext cx="3417460" cy="2275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онспект занятия\презентация\0_9a59e_ec95a248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204864"/>
            <a:ext cx="2414046" cy="1650604"/>
          </a:xfrm>
          <a:prstGeom prst="rect">
            <a:avLst/>
          </a:prstGeom>
          <a:noFill/>
        </p:spPr>
      </p:pic>
      <p:pic>
        <p:nvPicPr>
          <p:cNvPr id="5123" name="Picture 3" descr="C:\Users\User\Desktop\конспект занятия\презентация\sk-ag_(18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212976"/>
            <a:ext cx="1913260" cy="1687464"/>
          </a:xfrm>
          <a:prstGeom prst="rect">
            <a:avLst/>
          </a:prstGeom>
          <a:noFill/>
        </p:spPr>
      </p:pic>
      <p:pic>
        <p:nvPicPr>
          <p:cNvPr id="5124" name="Picture 4" descr="C:\Users\User\Desktop\конспект занятия\презентация\294049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70073" cy="2808312"/>
          </a:xfrm>
          <a:prstGeom prst="rect">
            <a:avLst/>
          </a:prstGeom>
          <a:noFill/>
        </p:spPr>
      </p:pic>
      <p:pic>
        <p:nvPicPr>
          <p:cNvPr id="5126" name="Picture 6" descr="C:\Users\User\Desktop\конспект занятия\презентация\0_77f0f_75b8606f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60648"/>
            <a:ext cx="2478189" cy="2844960"/>
          </a:xfrm>
          <a:prstGeom prst="rect">
            <a:avLst/>
          </a:prstGeom>
          <a:noFill/>
        </p:spPr>
      </p:pic>
      <p:pic>
        <p:nvPicPr>
          <p:cNvPr id="5127" name="Picture 7" descr="C:\Users\User\Desktop\конспект занятия\презентация\hello_html_mc9ed45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260648"/>
            <a:ext cx="1333299" cy="1748458"/>
          </a:xfrm>
          <a:prstGeom prst="rect">
            <a:avLst/>
          </a:prstGeom>
          <a:noFill/>
        </p:spPr>
      </p:pic>
      <p:pic>
        <p:nvPicPr>
          <p:cNvPr id="5128" name="Picture 8" descr="C:\Users\User\Desktop\конспект занятия\презентация\schet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00482">
            <a:off x="2480479" y="909741"/>
            <a:ext cx="2506545" cy="3355850"/>
          </a:xfrm>
          <a:prstGeom prst="rect">
            <a:avLst/>
          </a:prstGeom>
          <a:noFill/>
        </p:spPr>
      </p:pic>
      <p:pic>
        <p:nvPicPr>
          <p:cNvPr id="5129" name="Picture 9" descr="C:\Users\User\Desktop\конспект занятия\презентация\i_04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4073487" cy="3429000"/>
          </a:xfrm>
          <a:prstGeom prst="rect">
            <a:avLst/>
          </a:prstGeom>
          <a:noFill/>
        </p:spPr>
      </p:pic>
      <p:pic>
        <p:nvPicPr>
          <p:cNvPr id="5130" name="Picture 10" descr="C:\Users\User\Desktop\конспект занятия\презентация\i_02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4221088"/>
            <a:ext cx="357315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Ковер самолет (online-video-cutter.com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9175665" cy="516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онспект занятия\презентация\42946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User\Desktop\конспект занятия\презентация\03f61ee058e90cf4f967265755488c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827" y="1052736"/>
            <a:ext cx="5622847" cy="4968552"/>
          </a:xfrm>
          <a:prstGeom prst="rect">
            <a:avLst/>
          </a:prstGeom>
          <a:noFill/>
        </p:spPr>
      </p:pic>
      <p:pic>
        <p:nvPicPr>
          <p:cNvPr id="8" name="кот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онспект занятия\презентация\1115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418"/>
          </a:xfrm>
          <a:prstGeom prst="rect">
            <a:avLst/>
          </a:prstGeom>
          <a:noFill/>
        </p:spPr>
      </p:pic>
      <p:pic>
        <p:nvPicPr>
          <p:cNvPr id="13315" name="Picture 3" descr="C:\Users\User\Desktop\конспект занятия\презентация\CTXDgDo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944216" cy="2688623"/>
          </a:xfrm>
          <a:prstGeom prst="rect">
            <a:avLst/>
          </a:prstGeom>
          <a:noFill/>
        </p:spPr>
      </p:pic>
      <p:pic>
        <p:nvPicPr>
          <p:cNvPr id="13316" name="Picture 4" descr="C:\Users\User\Desktop\конспект занятия\презентация\157254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2656"/>
            <a:ext cx="2472656" cy="2142969"/>
          </a:xfrm>
          <a:prstGeom prst="rect">
            <a:avLst/>
          </a:prstGeom>
          <a:noFill/>
        </p:spPr>
      </p:pic>
      <p:pic>
        <p:nvPicPr>
          <p:cNvPr id="13317" name="Picture 5" descr="C:\Users\User\Desktop\конспект занятия\презентация\1446482143_1.jpg"/>
          <p:cNvPicPr>
            <a:picLocks noChangeAspect="1" noChangeArrowheads="1"/>
          </p:cNvPicPr>
          <p:nvPr/>
        </p:nvPicPr>
        <p:blipFill>
          <a:blip r:embed="rId5" cstate="print"/>
          <a:srcRect t="5744" b="25323"/>
          <a:stretch>
            <a:fillRect/>
          </a:stretch>
        </p:blipFill>
        <p:spPr bwMode="auto">
          <a:xfrm>
            <a:off x="6732240" y="332656"/>
            <a:ext cx="2172796" cy="1872208"/>
          </a:xfrm>
          <a:prstGeom prst="rect">
            <a:avLst/>
          </a:prstGeom>
          <a:noFill/>
        </p:spPr>
      </p:pic>
      <p:pic>
        <p:nvPicPr>
          <p:cNvPr id="13318" name="Picture 6" descr="C:\Users\User\Desktop\конспект занятия\презентация\1446638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348880"/>
            <a:ext cx="2088232" cy="2088232"/>
          </a:xfrm>
          <a:prstGeom prst="rect">
            <a:avLst/>
          </a:prstGeom>
          <a:noFill/>
        </p:spPr>
      </p:pic>
      <p:pic>
        <p:nvPicPr>
          <p:cNvPr id="13319" name="Picture 7" descr="C:\Users\User\Desktop\конспект занятия\презентация\letuchij_korab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1988840"/>
            <a:ext cx="2058412" cy="2075565"/>
          </a:xfrm>
          <a:prstGeom prst="rect">
            <a:avLst/>
          </a:prstGeom>
          <a:noFill/>
        </p:spPr>
      </p:pic>
      <p:pic>
        <p:nvPicPr>
          <p:cNvPr id="13321" name="Picture 9" descr="C:\Users\User\Desktop\конспект занятия\презентация\carlson-245x3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140968"/>
            <a:ext cx="1469529" cy="1799424"/>
          </a:xfrm>
          <a:prstGeom prst="rect">
            <a:avLst/>
          </a:prstGeom>
          <a:noFill/>
        </p:spPr>
      </p:pic>
      <p:pic>
        <p:nvPicPr>
          <p:cNvPr id="13322" name="Picture 10" descr="C:\Users\User\Desktop\конспект занятия\презентация\5b1ceef1b7662f5e777030033aa7b07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221088"/>
            <a:ext cx="2939287" cy="2204864"/>
          </a:xfrm>
          <a:prstGeom prst="rect">
            <a:avLst/>
          </a:prstGeom>
          <a:noFill/>
        </p:spPr>
      </p:pic>
      <p:pic>
        <p:nvPicPr>
          <p:cNvPr id="13" name="Picture 9" descr="C:\Users\User\Desktop\конспект занятия\презентация\i_04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4365104"/>
            <a:ext cx="2736304" cy="2303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80</Words>
  <Application>Microsoft Office PowerPoint</Application>
  <PresentationFormat>Экран (4:3)</PresentationFormat>
  <Paragraphs>15</Paragraphs>
  <Slides>37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бюджетное дошкольное образовательное учреждение «Детский сад № 7 «Сказка»</vt:lpstr>
      <vt:lpstr>Муниципальное бюджетное дошкольное образовательное учреждение «Детский сад № 7 «Сказка»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 7 «Сказка»</dc:title>
  <dc:creator>User</dc:creator>
  <cp:lastModifiedBy>User</cp:lastModifiedBy>
  <cp:revision>12</cp:revision>
  <dcterms:created xsi:type="dcterms:W3CDTF">2018-01-22T03:03:26Z</dcterms:created>
  <dcterms:modified xsi:type="dcterms:W3CDTF">2018-01-23T14:36:41Z</dcterms:modified>
</cp:coreProperties>
</file>