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8" r:id="rId4"/>
    <p:sldId id="265" r:id="rId5"/>
    <p:sldId id="260" r:id="rId6"/>
    <p:sldId id="261" r:id="rId7"/>
    <p:sldId id="259" r:id="rId8"/>
    <p:sldId id="282" r:id="rId9"/>
    <p:sldId id="285" r:id="rId10"/>
    <p:sldId id="288" r:id="rId11"/>
    <p:sldId id="269" r:id="rId12"/>
    <p:sldId id="281" r:id="rId13"/>
    <p:sldId id="266" r:id="rId14"/>
    <p:sldId id="268" r:id="rId15"/>
    <p:sldId id="267" r:id="rId16"/>
    <p:sldId id="276" r:id="rId17"/>
    <p:sldId id="279" r:id="rId18"/>
    <p:sldId id="280" r:id="rId19"/>
    <p:sldId id="287" r:id="rId20"/>
    <p:sldId id="284" r:id="rId21"/>
    <p:sldId id="286" r:id="rId22"/>
    <p:sldId id="274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6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7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7B7E-F789-4943-8C9E-A944233320B0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CE35-3DDA-4F08-8ADC-E3B2F91B5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79" y="692330"/>
            <a:ext cx="7896497" cy="293914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№7 «Сказка»</a:t>
            </a:r>
            <a:br>
              <a:rPr lang="ru-RU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</a:t>
            </a:r>
            <a:r>
              <a:rPr lang="ru-RU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«Азбука дорожного движения!»</a:t>
            </a:r>
            <a:endParaRPr lang="en-US" sz="5400" b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36869"/>
            <a:ext cx="6858000" cy="1280159"/>
          </a:xfrm>
        </p:spPr>
        <p:txBody>
          <a:bodyPr>
            <a:no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Логинова М.Н.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Буреть, 2023г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Раскраска «Дорожные знаки»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08" y="1903733"/>
            <a:ext cx="2320290" cy="3093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3" y="2200139"/>
            <a:ext cx="2316550" cy="3088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70" y="1811995"/>
            <a:ext cx="2457895" cy="327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04" y="326571"/>
            <a:ext cx="7887141" cy="8647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Сюжетно – ролевые игры: </a:t>
            </a:r>
          </a:p>
          <a:p>
            <a:pPr algn="ctr"/>
            <a:r>
              <a:rPr lang="ru-RU" b="0" dirty="0" smtClean="0"/>
              <a:t>«Пешеход», «На дорогах города». </a:t>
            </a:r>
            <a:endParaRPr lang="ru-RU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930" y="2235890"/>
            <a:ext cx="4594329" cy="3445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8079" y="2229993"/>
            <a:ext cx="4547162" cy="341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506" y="2127537"/>
            <a:ext cx="4717473" cy="35381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6307" y="1115288"/>
            <a:ext cx="4544291" cy="34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18011"/>
            <a:ext cx="78867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Подвижные игры</a:t>
            </a:r>
            <a:r>
              <a:rPr lang="ru-RU" sz="2400" dirty="0" smtClean="0"/>
              <a:t>: </a:t>
            </a:r>
          </a:p>
          <a:p>
            <a:pPr algn="ctr">
              <a:buNone/>
            </a:pPr>
            <a:r>
              <a:rPr lang="ru-RU" sz="2400" dirty="0" smtClean="0"/>
              <a:t>«Зебра», «Передай жезл»,«Стоп — Идите»,«Будь внимательным», «Светофор».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3" y="1652452"/>
            <a:ext cx="3438796" cy="4585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77" y="1652452"/>
            <a:ext cx="3115492" cy="415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535578"/>
            <a:ext cx="7887141" cy="126568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Дидактические игры: </a:t>
            </a:r>
          </a:p>
          <a:p>
            <a:r>
              <a:rPr lang="ru-RU" dirty="0" smtClean="0"/>
              <a:t>«</a:t>
            </a:r>
            <a:r>
              <a:rPr lang="ru-RU" b="0" dirty="0" smtClean="0"/>
              <a:t>Дорожное лото»,«Знай и выполняй правила уличного движения», «Кто больше назовет дорожных знаков?», «Наша улица», «Собери знак». </a:t>
            </a:r>
            <a:endParaRPr lang="ru-RU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924" y="2526412"/>
            <a:ext cx="4258999" cy="3194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6852" y="2530932"/>
            <a:ext cx="4253833" cy="319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587" y="627017"/>
            <a:ext cx="7886700" cy="34224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«Пешеходы», «Дорога без разметки», 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«Светофор», «Машина»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</a:p>
          <a:p>
            <a:pPr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«Машины», </a:t>
            </a: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«Дорожных правил очень много», «Постовой».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8" y="2468880"/>
            <a:ext cx="2797901" cy="3713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72" y="1672045"/>
            <a:ext cx="2928745" cy="388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528" y="805317"/>
            <a:ext cx="8056958" cy="443761"/>
          </a:xfrm>
        </p:spPr>
        <p:txBody>
          <a:bodyPr/>
          <a:lstStyle/>
          <a:p>
            <a:pPr algn="ctr"/>
            <a:r>
              <a:rPr lang="ru-RU" dirty="0" smtClean="0"/>
              <a:t>Просмотр развивающего мультфильма.</a:t>
            </a:r>
            <a:endParaRPr lang="ru-RU" dirty="0"/>
          </a:p>
        </p:txBody>
      </p:sp>
      <p:pic>
        <p:nvPicPr>
          <p:cNvPr id="7174" name="Picture 6" descr="C:\Users\л\Desktop\0007-020-Etot-znak-takogo-roda-on-na-strazhe-peshekhoda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99378" y="5573846"/>
            <a:ext cx="932067" cy="97918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" y="2054395"/>
            <a:ext cx="2957587" cy="3943449"/>
          </a:xfrm>
          <a:prstGeom prst="rect">
            <a:avLst/>
          </a:prstGeom>
        </p:spPr>
      </p:pic>
      <p:pic>
        <p:nvPicPr>
          <p:cNvPr id="8" name="Рисунок 7" descr="https://www.maam.ru/upload/blogs/detsad-223716-14472623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3007" y="2232328"/>
            <a:ext cx="3622730" cy="292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Целевая экскурсия к пешеходному переходу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4140" y="2141736"/>
            <a:ext cx="3684587" cy="27634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7253" y="2141737"/>
            <a:ext cx="3684588" cy="276344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6727" y="2637235"/>
            <a:ext cx="4352926" cy="3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"/>
            <a:ext cx="7886700" cy="112340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конкурсе «Мой друг светофор»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64" y="2866888"/>
            <a:ext cx="2859517" cy="32365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3" y="849086"/>
            <a:ext cx="3002628" cy="29413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65" y="3919378"/>
            <a:ext cx="2203966" cy="2938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3" y="1480448"/>
            <a:ext cx="2497091" cy="332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 конкурсе рисунков по БДД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89" y="2632324"/>
            <a:ext cx="2888658" cy="40695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61" y="1082711"/>
            <a:ext cx="2936564" cy="4137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5" y="1481683"/>
            <a:ext cx="2988580" cy="40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информационно - познавательный.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 апрель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воспитатели, дети, родители группы «Капитошка»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реализации проекта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родителей: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«Стань заметней на дороге»,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«Как сделать светоотражатель своими руками»,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«Безопасность на дорогах».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5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правила ПДД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4" y="1781175"/>
            <a:ext cx="3200400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54" y="1489166"/>
            <a:ext cx="3278229" cy="250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7" y="4206240"/>
            <a:ext cx="323736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6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Результат: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715" y="1541417"/>
            <a:ext cx="7913267" cy="28215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ориентированы в том, что машины движутся по проезжей части улицы, а пешеходы по тротуару. Знают о назначении светофора. Имеют представление о видах транспорта, об особенностях их передвижения. Знают, какие правила безопасного поведения необходимо соблюдать на дороге. Как можно защитить себя на дороге в темное время суток с помощью фликеров.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79270"/>
            <a:ext cx="7772400" cy="653142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</a:t>
            </a:r>
            <a:endParaRPr lang="ru-RU" sz="4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33636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956230"/>
            <a:ext cx="7961811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статистике каждой десятой жертвой ДТП является ребенок.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это связано с несоблюдением правил дорожного движения, их незнанием.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Предоставленные самим себе, дети мало считаются с реальными опасностями на дороге,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недооценивают собственные возможности, считая себя ловкими и быстрыми.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них еще не выработалась способность предвидеть возможность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возникновения опасности в быстро меняющейся дорожной обстановке.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Известно, что привычки, закрепленные в детстве, остаются на всю жизнь,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изучение правил дорожного движения является одной из главных задач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день. Чтобы оградить детей от опасности, надо как 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раньше начать готовить их к встрече с улицей, городским движением, приучать обращаться к старшим за помощью, а также и самим правильно и своевременно реагировать на сложившуюся ситуацию.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раньше удастся познакомить ребенка с правилами дорожного движения, сформировать у него навыки культуры поведения в транспорте, на улице, тем меньше вероятность нежелательных происшествий с ним на дороге.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031" y="418011"/>
            <a:ext cx="8200649" cy="61787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Цель проекта: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 элементарных представлений о правилах безопасности дорожного движения во взаимодействии с родителями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 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представления детей о «Правилах дорожного движения», полученные ранее; 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со значением дорожных знаков, научить понимать их схематическое изображение для правильной ориентации на улицах и дорогах;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детей элементарные знания о светоотражающих элементах.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чувство ответственности при соблюдении ПДД; 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ориентироваться в </a:t>
            </a:r>
            <a:r>
              <a:rPr lang="ru-RU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транспортной обстановке и прогнозировать дорожную ситуацию; 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память, речь, логическое мышление, внимание.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нравственные качества личности, необходимые для усвоения и выполнения правил дорожного движения: внимательность, наблюдательность, дисциплинированность;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навыки культурного поведения на улице и в общественном транспорте.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093" y="1537471"/>
            <a:ext cx="7900204" cy="8239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«Знаки дорожного движения». </a:t>
            </a:r>
            <a:b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«Правила для пешеходов и пассажиров».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л\Desktop\c3d066effc24f7400d95642ae423171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6287">
            <a:off x="7343332" y="743340"/>
            <a:ext cx="1080655" cy="108065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95" y="2361383"/>
            <a:ext cx="2720771" cy="3612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" y="2361383"/>
            <a:ext cx="2870612" cy="3811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0824" y="2921103"/>
            <a:ext cx="3324271" cy="249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9030" y="561704"/>
            <a:ext cx="7861015" cy="67926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3200" dirty="0"/>
              <a:t>Художественно-эстетическое развитие</a:t>
            </a:r>
            <a:r>
              <a:rPr lang="ru-RU" sz="3200" dirty="0" smtClean="0"/>
              <a:t>: </a:t>
            </a:r>
            <a:r>
              <a:rPr lang="ru-RU" sz="3100" b="0" dirty="0" smtClean="0"/>
              <a:t>«Светофор» (лепка)</a:t>
            </a:r>
            <a:endParaRPr lang="ru-RU" sz="31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393" y="2487462"/>
            <a:ext cx="4572001" cy="3429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3908" y="2265395"/>
            <a:ext cx="4323802" cy="324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713" y="117567"/>
            <a:ext cx="7886700" cy="161979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dirty="0" smtClean="0"/>
              <a:t>«Грузовая машина» (рисование).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7" y="1911533"/>
            <a:ext cx="5276158" cy="2991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67" y="1737361"/>
            <a:ext cx="2504804" cy="333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«Дорога»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0" y="1728379"/>
            <a:ext cx="2093527" cy="27913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8" y="2863079"/>
            <a:ext cx="2334099" cy="3112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88" y="1809895"/>
            <a:ext cx="4269921" cy="21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5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«Дорога»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1690689"/>
            <a:ext cx="6067425" cy="4570975"/>
          </a:xfrm>
        </p:spPr>
      </p:pic>
    </p:spTree>
    <p:extLst>
      <p:ext uri="{BB962C8B-B14F-4D97-AF65-F5344CB8AC3E}">
        <p14:creationId xmlns:p14="http://schemas.microsoft.com/office/powerpoint/2010/main" val="134566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663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Constantia</vt:lpstr>
      <vt:lpstr>Franklin Gothic Book</vt:lpstr>
      <vt:lpstr>Times New Roman</vt:lpstr>
      <vt:lpstr>Office Theme</vt:lpstr>
      <vt:lpstr>МБДОУ «Детский сад №7 «Сказка»   Проект «Азбука дорожного движения!»</vt:lpstr>
      <vt:lpstr>Презентация PowerPoint</vt:lpstr>
      <vt:lpstr>Актуальность</vt:lpstr>
      <vt:lpstr>Презентация PowerPoint</vt:lpstr>
      <vt:lpstr>Реализация проекта:</vt:lpstr>
      <vt:lpstr>Презентация PowerPoint</vt:lpstr>
      <vt:lpstr>Презентация PowerPoint</vt:lpstr>
      <vt:lpstr>Рисование «Дорога»</vt:lpstr>
      <vt:lpstr>Коллективная аппликация «Дорога»</vt:lpstr>
      <vt:lpstr>Раскраска «Дорожные знаки»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экскурсия к пешеходному переходу</vt:lpstr>
      <vt:lpstr>Участие в конкурсе «Мой друг светофор»</vt:lpstr>
      <vt:lpstr>Участие в районном конкурсе рисунков по БДД</vt:lpstr>
      <vt:lpstr>Участие родителей в реализации проекта:</vt:lpstr>
      <vt:lpstr>Изготовление «Лэпбука» правила ПДД</vt:lpstr>
      <vt:lpstr>Результат: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Пользователь</cp:lastModifiedBy>
  <cp:revision>66</cp:revision>
  <dcterms:created xsi:type="dcterms:W3CDTF">2018-08-22T14:07:31Z</dcterms:created>
  <dcterms:modified xsi:type="dcterms:W3CDTF">2023-12-04T02:06:06Z</dcterms:modified>
</cp:coreProperties>
</file>