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3" r:id="rId10"/>
    <p:sldId id="27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1" r:id="rId20"/>
    <p:sldId id="276" r:id="rId21"/>
    <p:sldId id="278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628801"/>
            <a:ext cx="7408333" cy="2160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значимый проект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«Волонтерское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помощники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</a:p>
          <a:p>
            <a:pPr marL="0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составитель: Логинова М.Н.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№7 «Сказка»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41540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1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детской площадки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200400" cy="358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187080" cy="35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3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3200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9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 «Малыши за чистый берег Ангары»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3" y="836712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377" y="3504617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2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Субботник по очистке территории д. Буреть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67240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45638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12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92587"/>
            <a:ext cx="3200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3200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6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корта к зимнему сезону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8" y="1576699"/>
            <a:ext cx="24003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62" y="2420888"/>
            <a:ext cx="24003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23" y="1541562"/>
            <a:ext cx="42672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4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Покраска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остановки в центральной части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30152"/>
            <a:ext cx="3200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474" y="2996952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9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4" y="764704"/>
            <a:ext cx="42672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9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 фонда сельской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ПК888\Desktop\IMG_20200316_1007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3132113" cy="428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К888\Desktop\IMG_20200316_1001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4338364" cy="328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38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24744"/>
            <a:ext cx="80648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работы связана с необходимостью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ответственности за облик родной деревни и желание изменить её к лучшему. Помочь детям освоить новую систему ценностей любить окружающий мир, свою малую Родину и учиться не вредить ей, умение по возможности помогать нуждающимся.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населенный пункт – это искусственно созданная и поддерживаемая человеком среда, в которой только от человека зависят чистота и порядок. Скопление во дворах строительного мусора, отсутствие экологической культуры у части населения, недопонимание значимости и важности чистоты и благоустройства речной зоны – признаки проблемы, выявленные в ходе работы. Кто-то относится к этому равнодушно, кто-то с сочувствием, кто-то при случае выходит на субботники по уборке территории. Однако проблема с каждым годом становится всё острее. Настало время подключиться к её решению.</a:t>
            </a:r>
          </a:p>
        </p:txBody>
      </p:sp>
    </p:spTree>
    <p:extLst>
      <p:ext uri="{BB962C8B-B14F-4D97-AF65-F5344CB8AC3E}">
        <p14:creationId xmlns:p14="http://schemas.microsoft.com/office/powerpoint/2010/main" val="21074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1" y="1628800"/>
            <a:ext cx="3200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3200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263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для семей участников СВО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58542"/>
            <a:ext cx="3546784" cy="26600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52784"/>
            <a:ext cx="3691136" cy="27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8" y="866182"/>
            <a:ext cx="3551878" cy="26639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52784"/>
            <a:ext cx="3538736" cy="26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02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412776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«Все мы дети одного корабля по имени Земля, значит, пересесть из него просто некуда... Есть твердое правило: встал поутру, умылся, привел себя в порядок – и сразу же приведи в порядок свою планету», -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писал французский писатель, поэт Антуан де Сент-Экзюпери. Вот главное правило жизни, которое должно стать главным условием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существования,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человека на земле.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спасти нашу Землю от гибели, каждый должен начать с себя.</a:t>
            </a:r>
          </a:p>
        </p:txBody>
      </p:sp>
    </p:spTree>
    <p:extLst>
      <p:ext uri="{BB962C8B-B14F-4D97-AF65-F5344CB8AC3E}">
        <p14:creationId xmlns:p14="http://schemas.microsoft.com/office/powerpoint/2010/main" val="22325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4345"/>
            <a:ext cx="792088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проекта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предполагаем,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каждый человек с детства научиться беречь и заботиться об окружающей среде, о природе родного края и о своей малой родине, приносить ей только пользу, а не вред, то экологическая обстановка улучшится.</a:t>
            </a: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нравственно патриотических чувств и экологического мировоззрения населения д. Буреть, посредством инициативы и самостоятельности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поставленной целью выдвигаются следующие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ситуацию загрязненности в деревне;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Пропагандировать и углублять экологические знания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взрослых;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Агитировать жителей на уборку и благоустройство;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потребность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содержать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улицы в чистоте.</a:t>
            </a:r>
          </a:p>
        </p:txBody>
      </p:sp>
    </p:spTree>
    <p:extLst>
      <p:ext uri="{BB962C8B-B14F-4D97-AF65-F5344CB8AC3E}">
        <p14:creationId xmlns:p14="http://schemas.microsoft.com/office/powerpoint/2010/main" val="4397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5846"/>
            <a:ext cx="806489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Буреть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2024г. – июнь 2024г.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ценность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данной работы заключается не только в организации волонтёрского движения в детском саду «Помощники из сказки», но 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акцентуализации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внимания на проблему экологии родного края, и формирование нравственно патриотических чувств у населения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д.Буреть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совместная трудовая деятельность родителей и детей,  сбор ТБО, благоустройство  территории.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План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над проектом: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Подготовительный этап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актуальности темы проекта, обсуждение проблемы загрязнения улиц, реки. Экскурсия по деревне с целью выявления самых загрязненных участков, фотографирование. Определение цели и задач проекта, постановка гипотезы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Информационный этап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опроса по данной проблеме. Разработка и проведение родительского собрания «Мусор и наше здоровье». Оформление фотовыставки. Составление плана проекта,  Определение сроков реализации и ответственных за отдельные этапы проекта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6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-1326148"/>
            <a:ext cx="820891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Практический этап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Кормление птиц зимой в парках д. Буреть, расчистка территории памятника Героям ВОВ, сезонные субботники по очистке территории д. Буреть,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деревне с целью выявления самых загрязненных участков,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фотографирование,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береговой линии реки Ангара, благоустройство территории детской площадки по улице Трактовая, покраска автобусной остановки, подготовка корта к зимнему сезону, ремонт книг фонда сельской библиотеки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IV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Заключительный этап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Провели отчетное мероприятие,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нашу работу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концерт для семей участников СВО,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дети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5608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волонтёрской (добровольческой) деятельности среди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 и детей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участие родителей и детей в организации различных экологических мероприятий;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знаний у родителей и детей об экологии родной деревни, охране природы;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 д. Буреть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посильному участию в деле экологического воспитания детей;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детьми и взрослыми значимости охраны природы, экологически целесообразного поведения в окружающей среде, не засорять ее.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проекта: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видео фильма о проделанной работе «Помощники из сказки</a:t>
            </a:r>
            <a:r>
              <a:rPr lang="ru-RU" dirty="0"/>
              <a:t>»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710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</a:rPr>
              <a:t>А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</a:rPr>
              <a:t>кция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Calibri"/>
              </a:rPr>
              <a:t>«Покормите птиц зимой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</a:rPr>
              <a:t>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584079" cy="477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4581804" cy="343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0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763144" cy="50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98" y="1196752"/>
            <a:ext cx="3777120" cy="503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5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снега на территории памятника ВОВ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848"/>
            <a:ext cx="404279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56044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5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233</TotalTime>
  <Words>754</Words>
  <Application>Microsoft Office PowerPoint</Application>
  <PresentationFormat>Экран (4:3)</PresentationFormat>
  <Paragraphs>64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Candara</vt:lpstr>
      <vt:lpstr>Symbol</vt:lpstr>
      <vt:lpstr>Times New Roman</vt:lpstr>
      <vt:lpstr>Волна</vt:lpstr>
      <vt:lpstr>МБДОУ «Детский сад №7 «Сказка»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Акция «Покормите птиц зимой»</vt:lpstr>
      <vt:lpstr>Презентация PowerPoint</vt:lpstr>
      <vt:lpstr>Уборка снега на территории памятника ВОВ</vt:lpstr>
      <vt:lpstr>Презентация PowerPoint</vt:lpstr>
      <vt:lpstr>Благоустройство детской площадки</vt:lpstr>
      <vt:lpstr>Презентация PowerPoint</vt:lpstr>
      <vt:lpstr>Экологическая акция «Малыши за чистый берег Ангары»</vt:lpstr>
      <vt:lpstr>Субботник по очистке территории д. Буреть </vt:lpstr>
      <vt:lpstr>Презентация PowerPoint</vt:lpstr>
      <vt:lpstr>Подготовка корта к зимнему сезону </vt:lpstr>
      <vt:lpstr>Покраска остановки в центральной части деревни </vt:lpstr>
      <vt:lpstr>Презентация PowerPoint</vt:lpstr>
      <vt:lpstr>Ремонт книг фонда сельской библиотеки</vt:lpstr>
      <vt:lpstr>Презентация PowerPoint</vt:lpstr>
      <vt:lpstr>Концерт для семей участников СВО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№7 «Сказка»</dc:title>
  <dc:creator>Snowbars</dc:creator>
  <cp:lastModifiedBy>Пользователь</cp:lastModifiedBy>
  <cp:revision>22</cp:revision>
  <dcterms:created xsi:type="dcterms:W3CDTF">2021-11-23T11:32:12Z</dcterms:created>
  <dcterms:modified xsi:type="dcterms:W3CDTF">2024-10-17T08:13:05Z</dcterms:modified>
</cp:coreProperties>
</file>